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67" r:id="rId3"/>
    <p:sldId id="269" r:id="rId4"/>
    <p:sldId id="270" r:id="rId5"/>
    <p:sldId id="271" r:id="rId6"/>
    <p:sldId id="273" r:id="rId7"/>
    <p:sldId id="268" r:id="rId8"/>
    <p:sldId id="285" r:id="rId9"/>
    <p:sldId id="276" r:id="rId10"/>
    <p:sldId id="286" r:id="rId11"/>
    <p:sldId id="305" r:id="rId12"/>
    <p:sldId id="279" r:id="rId13"/>
    <p:sldId id="280" r:id="rId14"/>
    <p:sldId id="281" r:id="rId15"/>
    <p:sldId id="307" r:id="rId16"/>
    <p:sldId id="306" r:id="rId17"/>
    <p:sldId id="309" r:id="rId18"/>
    <p:sldId id="310" r:id="rId19"/>
    <p:sldId id="290" r:id="rId20"/>
    <p:sldId id="293" r:id="rId21"/>
    <p:sldId id="291" r:id="rId22"/>
    <p:sldId id="287" r:id="rId23"/>
    <p:sldId id="289" r:id="rId24"/>
    <p:sldId id="294" r:id="rId25"/>
    <p:sldId id="298" r:id="rId26"/>
    <p:sldId id="303" r:id="rId27"/>
    <p:sldId id="29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9A7C-774B-4713-8774-5E101D52E114}" type="datetimeFigureOut">
              <a:rPr lang="fr-FR" smtClean="0"/>
              <a:t>22/02/2016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3CA5E-72EE-4F47-A00D-C0DA94E53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50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CA5E-72EE-4F47-A00D-C0DA94E5359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61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CA5E-72EE-4F47-A00D-C0DA94E5359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47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EC78-3F1C-465A-93AD-CA8CFCE77A68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93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B54B-3662-408E-AAA7-09D488B20D6A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5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DA89-338B-4993-A21D-B7F3B0CFBCF4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20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40E-AA5C-4AA9-91DF-2359E3D2A652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88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BE2C-D919-463C-93F1-8CBFF1C5EE0B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67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6D67A-78F1-4404-98E3-5498335C473C}" type="datetime1">
              <a:rPr lang="fr-FR" smtClean="0"/>
              <a:t>22/02/2016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74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06B4-97EE-443D-B41C-C38F27DBF80C}" type="datetime1">
              <a:rPr lang="fr-FR" smtClean="0"/>
              <a:t>22/02/2016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13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162A-7D94-46D8-9E63-342E284D8574}" type="datetime1">
              <a:rPr lang="fr-FR" smtClean="0"/>
              <a:t>22/02/2016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42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C98-19FF-4071-A36D-AE4CFB0306D5}" type="datetime1">
              <a:rPr lang="fr-FR" smtClean="0"/>
              <a:t>22/02/2016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31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E1A0-9CA5-4E3B-AB35-DC9BA5950180}" type="datetime1">
              <a:rPr lang="fr-FR" smtClean="0"/>
              <a:t>22/02/2016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4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61FD-114B-4C98-B226-DC58A8FEC0A0}" type="datetime1">
              <a:rPr lang="fr-FR" smtClean="0"/>
              <a:t>22/02/2016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76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C74D2-6208-4B34-8151-FB40FBF8A7A1}" type="datetime1">
              <a:rPr lang="fr-FR" smtClean="0"/>
              <a:t>22/02/2016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4AC5-26DE-49EA-9DD7-FBCF69D52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34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92" y="1395492"/>
            <a:ext cx="3076575" cy="34194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82" y="76281"/>
            <a:ext cx="1914524" cy="20810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45" y="4143051"/>
            <a:ext cx="2086415" cy="23683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01" y="2157290"/>
            <a:ext cx="1864098" cy="21153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79086" y="2183584"/>
            <a:ext cx="609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00B0F0"/>
                </a:solidFill>
                <a:latin typeface="Ubuntu" panose="020B0504030602030204" pitchFamily="34" charset="0"/>
              </a:rPr>
              <a:t>IoT</a:t>
            </a:r>
            <a:r>
              <a:rPr lang="fr-FR" sz="4800" dirty="0" smtClean="0">
                <a:solidFill>
                  <a:srgbClr val="00B0F0"/>
                </a:solidFill>
                <a:latin typeface="Ubuntu" panose="020B0504030602030204" pitchFamily="34" charset="0"/>
              </a:rPr>
              <a:t> &amp; Smart </a:t>
            </a:r>
            <a:r>
              <a:rPr lang="fr-FR" sz="4800" dirty="0" err="1" smtClean="0">
                <a:solidFill>
                  <a:srgbClr val="00B0F0"/>
                </a:solidFill>
                <a:latin typeface="Ubuntu" panose="020B0504030602030204" pitchFamily="34" charset="0"/>
              </a:rPr>
              <a:t>devices</a:t>
            </a:r>
            <a:endParaRPr lang="fr-FR" sz="4800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65675" y="3160159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When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electronics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meets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computer science</a:t>
            </a:r>
            <a:endParaRPr lang="fr-FR" sz="20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53297" y="5077753"/>
            <a:ext cx="5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FFC000"/>
                </a:solidFill>
                <a:latin typeface="Ubuntu" panose="020B0504030602030204" pitchFamily="34" charset="0"/>
              </a:rPr>
              <a:t>Amine BENDAHMANE</a:t>
            </a:r>
            <a:endParaRPr lang="fr-FR" sz="3600" dirty="0">
              <a:solidFill>
                <a:srgbClr val="FFC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3297" y="5770131"/>
            <a:ext cx="591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Doctorant en Intelligence Artificielle et Robotique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19105" y="5400799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untu" panose="020B0504030602030204" pitchFamily="34" charset="0"/>
              </a:rPr>
              <a:t>photo</a:t>
            </a:r>
            <a:endParaRPr lang="fr-FR" dirty="0"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4447833"/>
            <a:ext cx="6400800" cy="218122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65" y="4545497"/>
            <a:ext cx="1987579" cy="1965575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532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Connected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Smart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088166" y="2096262"/>
            <a:ext cx="703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Smart gadgets</a:t>
            </a:r>
            <a:endParaRPr lang="fr-FR" sz="4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291840" y="3429000"/>
            <a:ext cx="862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Ce sont des appareils qui s’</a:t>
            </a:r>
            <a:r>
              <a:rPr lang="fr-FR" sz="4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adaptent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à l’utilisateur en </a:t>
            </a:r>
            <a:r>
              <a:rPr lang="fr-FR" sz="4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améliorant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petit à petit leurs fonctionnalités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684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Connected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Smart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088166" y="2096262"/>
            <a:ext cx="703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Smart</a:t>
            </a:r>
            <a:endParaRPr lang="fr-FR" sz="4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291840" y="4153965"/>
            <a:ext cx="862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Utilise un algorithme intelligent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11</a:t>
            </a:fld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7661304" y="3067940"/>
            <a:ext cx="0" cy="925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5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Domotique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16388" name="Picture 4" descr="http://img0.mxstatic.com/wallpapers/3927234b7989759829f4b5e896c87ce0_larg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15" y="21770"/>
            <a:ext cx="10267049" cy="68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www.santeconnectee.fr/blog/wp-content/uploads/2015/09/Fotolia_70783758_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"/>
          <a:stretch/>
        </p:blipFill>
        <p:spPr bwMode="auto">
          <a:xfrm>
            <a:off x="-294639" y="0"/>
            <a:ext cx="6817360" cy="71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8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18434" name="Picture 2" descr="http://cm.jo/wp-content/uploads/2015/01/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16" y="-477520"/>
            <a:ext cx="12294250" cy="83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255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19460" name="Picture 4" descr="http://www.dealerscope.com/wp-content/uploads/sites/5/2015/11/smart-homes.jpg?3a7d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4" y="-717391"/>
            <a:ext cx="12213333" cy="89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546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Question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60264" y="2350013"/>
            <a:ext cx="83935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Maison connectée</a:t>
            </a:r>
          </a:p>
          <a:p>
            <a:pPr algn="ctr">
              <a:spcAft>
                <a:spcPts val="1200"/>
              </a:spcAft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remote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controlled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home)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≠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Maison intellige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nte</a:t>
            </a:r>
          </a:p>
          <a:p>
            <a:pPr algn="ctr">
              <a:spcAft>
                <a:spcPts val="1200"/>
              </a:spcAft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(smart home)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26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29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759880" y="2844531"/>
            <a:ext cx="643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Question</a:t>
            </a:r>
            <a:endParaRPr lang="fr-FR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62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Question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168924" y="3147545"/>
            <a:ext cx="8393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Ce domaine appartient-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il à 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l’informatique ou l’électronique 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?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153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29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785516" y="2818894"/>
            <a:ext cx="643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Les deux !</a:t>
            </a:r>
            <a:endParaRPr lang="fr-FR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435052" y="4000185"/>
            <a:ext cx="513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Mais on n’a pas besoin d’être spécialiste</a:t>
            </a:r>
            <a:endParaRPr lang="fr-FR" sz="2000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317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Boards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0482" name="Picture 2" descr="http://www.funkytech.fr/wp-content/uploads/2014/02/arduino_un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" y="4099409"/>
            <a:ext cx="2712060" cy="20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wiki.openwrt.org/_media/media/raspberry_pi_foundation/rpi1bplu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3" y="1240721"/>
            <a:ext cx="5020388" cy="313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ultra-lab.net/sites/default/files/09266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00" b="92500" l="5167" r="9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32" y="3971965"/>
            <a:ext cx="2296755" cy="22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devinter.cpln.ch/pdf/img/bb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5307" y="3677920"/>
            <a:ext cx="3307668" cy="246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http://cdn2.artwhere.net/electronics-eetimes.com/images/01-edit-photos-uploads/2014/2014-12-december/intel-edison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23150" r="14514" b="15847"/>
          <a:stretch/>
        </p:blipFill>
        <p:spPr bwMode="auto">
          <a:xfrm>
            <a:off x="525651" y="1647222"/>
            <a:ext cx="4005513" cy="23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3" y="326760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74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80688" y="2003418"/>
            <a:ext cx="70331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</a:t>
            </a:r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he Internet of </a:t>
            </a:r>
            <a:r>
              <a:rPr lang="fr-FR" sz="4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Things</a:t>
            </a:r>
            <a:endParaRPr lang="fr-FR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(l’internet des objets)</a:t>
            </a:r>
            <a:endParaRPr lang="fr-FR" sz="4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80688" y="4676827"/>
            <a:ext cx="703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Objets connectés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7097282" y="3734512"/>
            <a:ext cx="0" cy="925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3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04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Arduino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vs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Raspberry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1508" name="Picture 4" descr="https://codeduino.com/wp-content/uploads/2014/07/ArduinoVSRaspberryP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4" y="-1007361"/>
            <a:ext cx="12234668" cy="9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62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Arduino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vs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Raspberry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1508" name="Picture 4" descr="https://codeduino.com/wp-content/uploads/2014/07/ArduinoVSRaspberryP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4" y="-1007361"/>
            <a:ext cx="12234668" cy="9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9288" y="0"/>
            <a:ext cx="12172712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9287" y="-10884"/>
            <a:ext cx="12172712" cy="6879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33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2530" name="Picture 2" descr="http://hardwarefun.com/wp-content/uploads/sites/2/2013/09/arduino-raspberry-p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1175" y="-91758"/>
            <a:ext cx="18318249" cy="737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933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3554" name="Picture 2" descr="https://s-media-cache-ak0.pinimg.com/736x/67/07/e2/6707e2884230655001cb6880ac877a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5" y="-534035"/>
            <a:ext cx="12213333" cy="916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57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6626" name="Picture 2" descr="http://www.retas.de/thomas/raspberrypi/pibot-b/schraeg_3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280" y="-615011"/>
            <a:ext cx="12710160" cy="93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417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149600" y="2579103"/>
            <a:ext cx="769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Let’s</a:t>
            </a:r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see</a:t>
            </a:r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 an </a:t>
            </a:r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example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497169" y="3779432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Remote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controlled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 home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prototyping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353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62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≠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Smart Gadget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813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Ne pas comparer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Arduino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Raspberry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910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Il est très facile de créer un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/ Smart Gadget même pour un débutant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22271" y="5246189"/>
            <a:ext cx="865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Ce sont des domaines multidisciplinaires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=&gt; équipe diversifiée</a:t>
            </a:r>
            <a:endParaRPr lang="fr-FR" sz="32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Conclusions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0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107111" y="2770869"/>
            <a:ext cx="769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Merci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498582" y="5210206"/>
            <a:ext cx="490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bendahmane.amine@gmail.com</a:t>
            </a:r>
          </a:p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http://github.com/AmineHorseman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93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3074" name="Picture 2" descr="http://www.journaldugeek.com/wp-content/blogs.dir/1/files/2015/11/google-glass-at-work-ebo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" y="-1530911"/>
            <a:ext cx="12194043" cy="91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999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sp>
        <p:nvSpPr>
          <p:cNvPr id="2" name="AutoShape 2" descr="http://i.dailymail.co.uk/i/pix/2013/08/20/article-0-1B374FF1000005DC-474_634x41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http://i.dailymail.co.uk/i/pix/2013/08/20/article-0-1B374FF1000005DC-474_634x4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213334" cy="80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645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7" name="Picture 6" descr="http://www.les-baroudeurs.fr/wp-content/uploads/2013/12/google-glasses-velo-v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7" y="2027"/>
            <a:ext cx="12194046" cy="904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2850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7170" name="Picture 2" descr="http://cnet1.cbsistatic.com/hub/i/r/2014/11/14/976abc28-a858-40e5-9a93-d51b16bc6cc3/resize/1170xauto/7d26cf886f402b0bfaa247157c5fa3e7/samsung-galaxy-gear-s-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" y="-10885"/>
            <a:ext cx="12233024" cy="68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2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1" y="278474"/>
            <a:ext cx="751717" cy="751717"/>
          </a:xfrm>
          <a:prstGeom prst="rect">
            <a:avLst/>
          </a:prstGeom>
        </p:spPr>
      </p:pic>
      <p:pic>
        <p:nvPicPr>
          <p:cNvPr id="2050" name="Picture 2" descr="http://www.usine-digitale.fr/mediatheque/1/9/9/000287991/internet-obje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" y="-264160"/>
            <a:ext cx="12194046" cy="74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495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07709" y="2647978"/>
            <a:ext cx="643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Connected</a:t>
            </a:r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 ≠ Smart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83985" y="3708998"/>
            <a:ext cx="49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Ne pas confondre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 et Gadgets Intelligents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296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42355" y="296667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Connected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Smart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088166" y="2096262"/>
            <a:ext cx="703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IoT</a:t>
            </a:r>
            <a:r>
              <a:rPr lang="fr-F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(objets connectés)</a:t>
            </a:r>
            <a:endParaRPr lang="fr-FR" sz="4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291840" y="3429000"/>
            <a:ext cx="862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Ce sont des appareils qui peuvent se connecter à </a:t>
            </a:r>
            <a:r>
              <a:rPr lang="fr-FR" sz="4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Internet</a:t>
            </a:r>
            <a:r>
              <a:rPr lang="fr-F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pour envoyer ou recevoir des données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3" y="356853"/>
            <a:ext cx="647700" cy="6477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18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257</Words>
  <Application>Microsoft Office PowerPoint</Application>
  <PresentationFormat>Grand écran</PresentationFormat>
  <Paragraphs>84</Paragraphs>
  <Slides>27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Ubuntu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Rayhane</dc:creator>
  <cp:lastModifiedBy>amine</cp:lastModifiedBy>
  <cp:revision>91</cp:revision>
  <dcterms:created xsi:type="dcterms:W3CDTF">2016-02-05T23:42:52Z</dcterms:created>
  <dcterms:modified xsi:type="dcterms:W3CDTF">2016-02-22T00:28:31Z</dcterms:modified>
</cp:coreProperties>
</file>